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87" r:id="rId2"/>
    <p:sldId id="488" r:id="rId3"/>
    <p:sldId id="489" r:id="rId4"/>
    <p:sldId id="490" r:id="rId5"/>
    <p:sldId id="491" r:id="rId6"/>
    <p:sldId id="492" r:id="rId7"/>
    <p:sldId id="493" r:id="rId8"/>
    <p:sldId id="494" r:id="rId9"/>
    <p:sldId id="495" r:id="rId10"/>
    <p:sldId id="496" r:id="rId11"/>
    <p:sldId id="497" r:id="rId12"/>
    <p:sldId id="498" r:id="rId13"/>
    <p:sldId id="499" r:id="rId14"/>
    <p:sldId id="500" r:id="rId15"/>
    <p:sldId id="501" r:id="rId16"/>
    <p:sldId id="502" r:id="rId17"/>
    <p:sldId id="503" r:id="rId18"/>
    <p:sldId id="504" r:id="rId19"/>
    <p:sldId id="509" r:id="rId20"/>
    <p:sldId id="510" r:id="rId21"/>
    <p:sldId id="511" r:id="rId22"/>
    <p:sldId id="512" r:id="rId23"/>
    <p:sldId id="513" r:id="rId24"/>
    <p:sldId id="514" r:id="rId25"/>
  </p:sldIdLst>
  <p:sldSz cx="9144000" cy="6858000" type="screen4x3"/>
  <p:notesSz cx="9928225" cy="6797675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D4E2B8"/>
    <a:srgbClr val="A5C2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944" autoAdjust="0"/>
    <p:restoredTop sz="94624" autoAdjust="0"/>
  </p:normalViewPr>
  <p:slideViewPr>
    <p:cSldViewPr>
      <p:cViewPr varScale="1">
        <p:scale>
          <a:sx n="58" d="100"/>
          <a:sy n="58" d="100"/>
        </p:scale>
        <p:origin x="-1458" y="-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D5478-FC53-4C0D-B252-50FFA4E0F29B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2"/>
            <a:ext cx="794258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1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2EBF3-2E26-4B93-B8D7-C99CD092C0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52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3245" y="1278733"/>
            <a:ext cx="7737508" cy="4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5163" y="2145018"/>
            <a:ext cx="7417434" cy="4338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3283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55:20:180603:353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3 784 000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дорога,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автомобильной дороги с твердым покрытием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ориентировочно 3 км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 станции ориентировочно 10 км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10 292,48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Покровское сельское поселение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282" y="857232"/>
            <a:ext cx="3224442" cy="3429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55:20:180603:313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44 000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4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4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№85с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8293" r="29268" b="2439"/>
          <a:stretch>
            <a:fillRect/>
          </a:stretch>
        </p:blipFill>
        <p:spPr bwMode="auto">
          <a:xfrm>
            <a:off x="357158" y="785794"/>
            <a:ext cx="3071834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55:20:180603:95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15 794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42,96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№138с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9444" t="-711" r="19445" b="5924"/>
          <a:stretch>
            <a:fillRect/>
          </a:stretch>
        </p:blipFill>
        <p:spPr bwMode="auto">
          <a:xfrm>
            <a:off x="285720" y="785794"/>
            <a:ext cx="3208757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55:20:180602:18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22 000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60,28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№2п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9512" t="1951" r="25610" b="4390"/>
          <a:stretch>
            <a:fillRect/>
          </a:stretch>
        </p:blipFill>
        <p:spPr bwMode="auto">
          <a:xfrm>
            <a:off x="214282" y="785794"/>
            <a:ext cx="3281683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55:20:180603:142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766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2,08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№139с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1429" t="8985" r="26191" b="6559"/>
          <a:stretch>
            <a:fillRect/>
          </a:stretch>
        </p:blipFill>
        <p:spPr bwMode="auto">
          <a:xfrm>
            <a:off x="285720" y="857232"/>
            <a:ext cx="3214710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55:20:180603:149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2 401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6,53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№150с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1250" r="22499" b="5999"/>
          <a:stretch>
            <a:fillRect/>
          </a:stretch>
        </p:blipFill>
        <p:spPr bwMode="auto">
          <a:xfrm>
            <a:off x="214282" y="857232"/>
            <a:ext cx="3214710" cy="3429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55:20:180603:151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1 939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b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b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 b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="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 b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b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="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="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5,27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№150с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9100" t="3596" r="32584" b="8315"/>
          <a:stretch>
            <a:fillRect/>
          </a:stretch>
        </p:blipFill>
        <p:spPr bwMode="auto">
          <a:xfrm>
            <a:off x="357158" y="785794"/>
            <a:ext cx="3071834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55:20:180603:153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841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2,29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№149с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1839" r="26436" b="8046"/>
          <a:stretch>
            <a:fillRect/>
          </a:stretch>
        </p:blipFill>
        <p:spPr bwMode="auto">
          <a:xfrm>
            <a:off x="285720" y="785794"/>
            <a:ext cx="3214710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55:20:180603:161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25023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68,06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№133с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25180" r="20863" b="5996"/>
          <a:stretch>
            <a:fillRect/>
          </a:stretch>
        </p:blipFill>
        <p:spPr bwMode="auto">
          <a:xfrm>
            <a:off x="285720" y="785794"/>
            <a:ext cx="3214710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55:20:180603:209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22 000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59,84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Покровский сельский округ, земли бывшего АОЗТ «Покровское» на участке рабочих полей №123с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27551" t="8163" r="30612" b="13470"/>
          <a:stretch>
            <a:fillRect/>
          </a:stretch>
        </p:blipFill>
        <p:spPr bwMode="auto">
          <a:xfrm>
            <a:off x="357158" y="857232"/>
            <a:ext cx="3071834" cy="3429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55:20:180603:196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44000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6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№56п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3410" y="857232"/>
            <a:ext cx="3265582" cy="3214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55:20:180602:22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88 000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7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241,12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р-н Омский, АОЗТ Покровское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0476" t="18285" r="26666" b="7048"/>
          <a:stretch>
            <a:fillRect/>
          </a:stretch>
        </p:blipFill>
        <p:spPr bwMode="auto">
          <a:xfrm>
            <a:off x="285720" y="857232"/>
            <a:ext cx="3214710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55:20:180603:204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44000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№56п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3410" y="857233"/>
            <a:ext cx="3265582" cy="32861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55:20:180603:269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44000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12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10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12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поселения, земли бывшего АОЗТ «Покровское» на участке рабочих полей №123с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3410" y="857232"/>
            <a:ext cx="3265582" cy="26432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55:20:180603:302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80000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217,6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д.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Малахово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Центральная, 54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3410" y="857232"/>
            <a:ext cx="3265582" cy="32861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55:20:180603:309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44000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3,2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д.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Малахово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Центральная, 54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3410" y="1142985"/>
            <a:ext cx="3265582" cy="27146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857256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2955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помещения для реализации инвестиционных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0947573"/>
              </p:ext>
            </p:extLst>
          </p:nvPr>
        </p:nvGraphicFramePr>
        <p:xfrm>
          <a:off x="285720" y="1071547"/>
          <a:ext cx="8643998" cy="5218750"/>
        </p:xfrm>
        <a:graphic>
          <a:graphicData uri="http://schemas.openxmlformats.org/drawingml/2006/table">
            <a:tbl>
              <a:tblPr/>
              <a:tblGrid>
                <a:gridCol w="543672"/>
                <a:gridCol w="1157189"/>
                <a:gridCol w="1012541"/>
                <a:gridCol w="795568"/>
                <a:gridCol w="1012541"/>
                <a:gridCol w="1229514"/>
                <a:gridCol w="1084865"/>
                <a:gridCol w="985061"/>
                <a:gridCol w="823047"/>
              </a:tblGrid>
              <a:tr h="5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местоположения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участка, </a:t>
                      </a:r>
                      <a:endParaRPr lang="ru-RU" sz="1200" b="0" i="0" u="none" strike="noStrike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м.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Кадастровый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инженерной инфраструктуры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Характери-стика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Контак-тные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709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Покровка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Нежилое здание, складское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строение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55:20:180101:4022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возможность подключения электроснабжения, водоснабжения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 особых характеристик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Покровское сельское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(3812)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942617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771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Покровка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Центральная,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48а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здание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55:20:180101:4021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Покровское сельское поселение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942617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709"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064"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064"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155"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ct val="0"/>
                        </a:spcAft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7929586" y="180859"/>
            <a:ext cx="868272" cy="8563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235871844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55:20:180601:408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44 000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131,56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"Покровское" на участке рабочих полей №45с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0833" t="4348" r="8653" b="4348"/>
          <a:stretch>
            <a:fillRect/>
          </a:stretch>
        </p:blipFill>
        <p:spPr bwMode="auto">
          <a:xfrm>
            <a:off x="214282" y="857232"/>
            <a:ext cx="3292952" cy="33575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55:20:180603:265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44 000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7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7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"Покровское" на участке </a:t>
            </a:r>
          </a:p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рабочих полей № 123с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9133" t="-2041" r="23469" b="6122"/>
          <a:stretch>
            <a:fillRect/>
          </a:stretch>
        </p:blipFill>
        <p:spPr bwMode="auto">
          <a:xfrm>
            <a:off x="214282" y="714356"/>
            <a:ext cx="3286148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55:20:180603:202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88 000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1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239,36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"Покровское" на участке </a:t>
            </a:r>
          </a:p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рабочих полей № 56п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1300" t="5381" r="29372" b="4933"/>
          <a:stretch>
            <a:fillRect/>
          </a:stretch>
        </p:blipFill>
        <p:spPr bwMode="auto">
          <a:xfrm>
            <a:off x="285720" y="785794"/>
            <a:ext cx="3143272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1759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55:20:180601:460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160 000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478,40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поселения, земли бывшего АОЗТ "Покровское" на участке рабочих полей №27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0588" t="2174" r="17648" b="4348"/>
          <a:stretch>
            <a:fillRect/>
          </a:stretch>
        </p:blipFill>
        <p:spPr bwMode="auto">
          <a:xfrm>
            <a:off x="357158" y="857232"/>
            <a:ext cx="3071834" cy="3429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55:20:180603:205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44 000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</a:t>
                      </a:r>
                      <a:b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№56п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8421" t="-1685" r="24211" b="17474"/>
          <a:stretch>
            <a:fillRect/>
          </a:stretch>
        </p:blipFill>
        <p:spPr bwMode="auto">
          <a:xfrm>
            <a:off x="285720" y="785794"/>
            <a:ext cx="3214710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55:20:180603:206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3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№56п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6210" t="14516" r="30443" b="6451"/>
          <a:stretch>
            <a:fillRect/>
          </a:stretch>
        </p:blipFill>
        <p:spPr bwMode="auto">
          <a:xfrm>
            <a:off x="285720" y="857232"/>
            <a:ext cx="3071834" cy="350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499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55:20:180603:284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44 000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4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7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4 км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Проселочная дорога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станция находится в г. Омске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Здания и сооружения</a:t>
                      </a:r>
                      <a:endParaRPr lang="ru-RU" sz="100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119,68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</a:t>
                      </a:r>
                      <a:b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Омского муниципального района Омской области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100" baseline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 Александр Иванович, +7 (3812)  924-617</a:t>
                      </a:r>
                      <a:endParaRPr lang="ru-RU" sz="110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ct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в границах Покровского сельского округа, земли бывшего АОЗТ «Покровское» на участке рабочих полей №85с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0408" t="-2041" r="22193" b="6122"/>
          <a:stretch>
            <a:fillRect/>
          </a:stretch>
        </p:blipFill>
        <p:spPr bwMode="auto">
          <a:xfrm>
            <a:off x="285720" y="714356"/>
            <a:ext cx="3214710" cy="357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408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</Template>
  <TotalTime>5893</TotalTime>
  <Words>3158</Words>
  <Application>Microsoft Office PowerPoint</Application>
  <PresentationFormat>Экран (4:3)</PresentationFormat>
  <Paragraphs>652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Свободные помещения для реализации инвестиционных проектов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ОМСКАЯ ОБЛАСТЬ Конкурентные преимущества</dc:title>
  <dc:creator>ksamodinskiy</dc:creator>
  <cp:lastModifiedBy>User</cp:lastModifiedBy>
  <cp:revision>491</cp:revision>
  <cp:lastPrinted>2022-01-10T06:30:50Z</cp:lastPrinted>
  <dcterms:created xsi:type="dcterms:W3CDTF">2019-02-22T07:19:09Z</dcterms:created>
  <dcterms:modified xsi:type="dcterms:W3CDTF">2023-01-18T05:05:14Z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2019-02-22T00:00:00Z</vt:filetime>
  </property>
  <property fmtid="{D5CDD505-2E9C-101B-9397-08002B2CF9AE}" pid="3" name="Creator">
    <vt:lpwstr>Adobe InDesign CS5 (7.0)</vt:lpwstr>
  </property>
  <property fmtid="{D5CDD505-2E9C-101B-9397-08002B2CF9AE}" pid="4" name="LastSaved">
    <vt:filetime>2019-02-22T00:00:00Z</vt:filetime>
  </property>
</Properties>
</file>